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>
        <p:scale>
          <a:sx n="100" d="100"/>
          <a:sy n="100" d="100"/>
        </p:scale>
        <p:origin x="720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A561B3-5C02-DF2C-D933-796FC38E5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6019C0F-09DD-6B72-2DC4-1669B3AAC4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B718E3-EBA3-6618-4B87-85C955241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414016A-3C96-DBDA-C34A-EC4C6E6BE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CFE3BF-67F9-EF1D-5D0C-10BE6E50A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1534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03C921-7DC8-03A2-F516-0D8F11393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DB677CC-3018-15F3-F217-AB5343B37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9FF6EBE-E4AC-5C18-020C-167FAC881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1223905-2540-54D2-5A45-8F03EE212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698913-46C0-E912-AEAC-E2B234A8E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5747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72DCCF-A32B-E77B-E0A3-660D15105E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F9DD41A-1ECB-41F8-2074-EBBE81C42F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56FA3EE-4B7F-4E29-EDDC-F1F593D79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C57B38-CF3D-AF6A-98A3-F290F802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7D10C2F-72FA-B13E-6284-45ED16BF8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764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871A7B-2E6F-9931-1DE7-347448D41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681795-1681-88B9-A265-4EE17BA08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E9518C9-747E-F981-EAE5-49FEFDF8B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2ADC914-734A-4F8C-E5E8-7DBD3AA81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1CC880-398A-F033-403D-D74B2860E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0972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488B56-8729-25DF-E01E-B3533E78E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8958DC3-E474-843A-4E47-50A3ECD857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44198CA-609B-3ADB-B4EA-485417B42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7DC0BDD-3454-71F3-29C7-785CCC6E2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C188A70-EDF2-6982-E9F5-2E63D20E7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8785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9AF164-BF32-45E7-011F-DD9CFBD7F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34C1EA-CAD1-12AF-12F6-A68DA00C81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EE9D947-FA4F-26C8-7F43-F4084EB0C4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54EEA7D-836A-6C62-D63C-713FE49F5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45D62B-223B-CE91-07ED-7FFE0D068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5882D9-8A58-F4CE-441C-148E00102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5281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99478D-5A56-B55E-3386-6F334B658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32A1EBD-4E1C-4615-930C-71FFF65AF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4CF8DFD-B5A1-95D8-F99A-25D1B275E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D4A5DEB-64FA-3511-D40D-532269B76B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13EC731-7005-CF2E-9CA5-3E452F72E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D8FEFAC-14AF-6E5E-B63D-D35B711A2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EE16F19-A79C-0533-76B6-3B7DA75F0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087476B-3C6A-F1BD-179B-9937DA31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1147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99F6CB-3E63-4471-C743-C2A438F8D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94E7502-4867-9F4E-1134-F940FB704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C8EDF82-BE0B-4A6C-04B9-5E22D74D0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CD48AC0-EA6C-4125-2B29-D57F6E0E0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1472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A348DCE-4B89-16E3-1039-94FFD790F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D0A4243-D34A-8EA3-E29B-DEE7B97C1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E15864B-DB9E-4D8C-2708-4016D5B3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6597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88D8ED-81F0-0B50-EDFB-C5CCEF602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F5A674-FA0F-90F0-FB97-99689E43F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FFD4636-4269-B9F2-0BB7-C4FE2258F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C94280C-A4F9-D4A4-D247-5767B3B2A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C43BDA5-53AF-D34D-A371-6BFA81A58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925A272-41F2-E88E-1A46-B62AEACFF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8442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7F8D57-AE68-093A-E290-53CE7CD07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EB5614C-ED60-1BDD-13C2-80918AE50A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BD14942-984F-E418-438D-1DA4AC1C0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EA2A1DB-2E55-9074-C32A-8EC5822CC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38F34C9-B96A-80EB-C450-C0D49501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EC73894-D6DE-7F85-1E82-5E8D12249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197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702A8AF-AE8C-36D8-48BA-C6C979BB2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59BE3F-F31D-DB3F-F2FB-E96993610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B0B45D-677F-C877-7815-0B64940B15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BF7C1-3EA8-4551-84E8-F276B06B1684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ACE036-9C56-C61E-182B-E156A6A9B8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8FF4113-98F2-0E9A-0E14-B4F373A98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232B6-B58B-48AB-91C8-90637C78C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701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9CA044-87E5-88A1-E8E5-B9409E8830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生醫訊號處理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HW4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E4989F4-BF62-6C9B-3229-199C427333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人工智慧科技碩士學位學程 </a:t>
            </a:r>
            <a:r>
              <a:rPr lang="en-US" altLang="zh-TW" dirty="0"/>
              <a:t>NE6121115</a:t>
            </a:r>
            <a:r>
              <a:rPr lang="zh-TW" altLang="en-US" dirty="0"/>
              <a:t> 趙韋霖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7719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2C2032-CAB9-D930-5DBE-0C7304A50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ECG_Wake</a:t>
            </a:r>
            <a:endParaRPr lang="zh-TW" altLang="en-US" dirty="0"/>
          </a:p>
        </p:txBody>
      </p:sp>
      <p:pic>
        <p:nvPicPr>
          <p:cNvPr id="5" name="內容版面配置區 4" descr="一張含有 文字, 螢幕擷取畫面, 行, 設計 的圖片&#10;&#10;自動產生的描述">
            <a:extLst>
              <a:ext uri="{FF2B5EF4-FFF2-40B4-BE49-F238E27FC236}">
                <a16:creationId xmlns:a16="http://schemas.microsoft.com/office/drawing/2014/main" id="{69AEE990-165C-64AF-61E2-941CF088B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1495" y="1825624"/>
            <a:ext cx="12800195" cy="5337175"/>
          </a:xfrm>
        </p:spPr>
      </p:pic>
    </p:spTree>
    <p:extLst>
      <p:ext uri="{BB962C8B-B14F-4D97-AF65-F5344CB8AC3E}">
        <p14:creationId xmlns:p14="http://schemas.microsoft.com/office/powerpoint/2010/main" val="386294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167588-B9C3-4FDF-253E-D127050E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BPM</a:t>
            </a:r>
            <a:r>
              <a:rPr lang="zh-TW" altLang="en-US" dirty="0"/>
              <a:t> </a:t>
            </a:r>
            <a:r>
              <a:rPr lang="en-US" altLang="zh-TW" dirty="0"/>
              <a:t>and QRS width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1B757B44-97E6-E1DA-4922-53B44593C7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2200158"/>
              </p:ext>
            </p:extLst>
          </p:nvPr>
        </p:nvGraphicFramePr>
        <p:xfrm>
          <a:off x="838200" y="1825625"/>
          <a:ext cx="1051559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296727077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4266209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1815364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ECG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Name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BPM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QRS width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839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ECG_N2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0.113969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916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ECG_N3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74.83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0.123976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9695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ECG_REM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80.66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0.129329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444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ECG_Wake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87.16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0.112170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675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173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5971D4-4490-2F92-61A1-133CAEC06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Filter </a:t>
            </a:r>
            <a:r>
              <a:rPr kumimoji="1" lang="en-US" altLang="zh-TW" dirty="0" err="1"/>
              <a:t>Frequence</a:t>
            </a:r>
            <a:r>
              <a:rPr kumimoji="1" lang="en-US" altLang="zh-TW" dirty="0"/>
              <a:t> Response</a:t>
            </a:r>
            <a:endParaRPr lang="zh-TW" altLang="en-US" dirty="0"/>
          </a:p>
        </p:txBody>
      </p:sp>
      <p:pic>
        <p:nvPicPr>
          <p:cNvPr id="5" name="內容版面配置區 4" descr="一張含有 文字, 行, 平行, 圖表 的圖片&#10;&#10;自動產生的描述">
            <a:extLst>
              <a:ext uri="{FF2B5EF4-FFF2-40B4-BE49-F238E27FC236}">
                <a16:creationId xmlns:a16="http://schemas.microsoft.com/office/drawing/2014/main" id="{EFE95A01-455E-68BD-D27C-E004B79142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68" y="1368425"/>
            <a:ext cx="9752341" cy="5317330"/>
          </a:xfrm>
        </p:spPr>
      </p:pic>
    </p:spTree>
    <p:extLst>
      <p:ext uri="{BB962C8B-B14F-4D97-AF65-F5344CB8AC3E}">
        <p14:creationId xmlns:p14="http://schemas.microsoft.com/office/powerpoint/2010/main" val="840596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84560F-86A0-1541-6877-A6EBABDE1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Discussion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1FD09B-F49A-04B9-D293-E46C320F2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發現</a:t>
            </a:r>
            <a:r>
              <a:rPr lang="en-US" altLang="zh-TW" dirty="0"/>
              <a:t>Pan-Tompkins</a:t>
            </a:r>
            <a:r>
              <a:rPr lang="zh-TW" altLang="en-US" dirty="0"/>
              <a:t>會因為</a:t>
            </a:r>
            <a:r>
              <a:rPr lang="en-US" altLang="zh-TW" dirty="0"/>
              <a:t>diff</a:t>
            </a:r>
            <a:r>
              <a:rPr lang="zh-TW" altLang="en-US" dirty="0"/>
              <a:t>的關係，會產生時序的偏移，但使用</a:t>
            </a:r>
            <a:r>
              <a:rPr lang="en-US" altLang="zh-TW" dirty="0"/>
              <a:t>Pan-Tompkins</a:t>
            </a:r>
            <a:r>
              <a:rPr lang="zh-TW" altLang="en-US" dirty="0"/>
              <a:t>主要想要找到</a:t>
            </a:r>
            <a:r>
              <a:rPr lang="en-US" altLang="zh-TW" dirty="0"/>
              <a:t>RR</a:t>
            </a:r>
            <a:r>
              <a:rPr lang="zh-TW" altLang="en-US" dirty="0"/>
              <a:t> </a:t>
            </a:r>
            <a:r>
              <a:rPr lang="en-US" altLang="zh-TW" dirty="0"/>
              <a:t>interval</a:t>
            </a:r>
            <a:r>
              <a:rPr lang="zh-TW" altLang="en-US" dirty="0"/>
              <a:t>，因此個人認為此偏移，並不影響結果，但因為偏移量是固定的，其實需要真的準確的話可以將偏移量給計算出來並消除。</a:t>
            </a:r>
            <a:endParaRPr lang="en-US" altLang="zh-TW" dirty="0"/>
          </a:p>
          <a:p>
            <a:r>
              <a:rPr lang="zh-TW" altLang="en-US" dirty="0"/>
              <a:t>另外因為會使用適應性閥值的關係，他不像以往的直接使用固定的閥值，可能會因為各項因素的關係，導致沒有抓取到</a:t>
            </a:r>
            <a:r>
              <a:rPr lang="en-US" altLang="zh-TW" dirty="0"/>
              <a:t>R peak</a:t>
            </a:r>
            <a:r>
              <a:rPr lang="zh-TW" altLang="en-US" dirty="0"/>
              <a:t>或是抓取到非</a:t>
            </a:r>
            <a:r>
              <a:rPr lang="en-US" altLang="zh-TW" dirty="0"/>
              <a:t>R</a:t>
            </a:r>
            <a:r>
              <a:rPr lang="zh-TW" altLang="en-US" dirty="0"/>
              <a:t> </a:t>
            </a:r>
            <a:r>
              <a:rPr lang="en-US" altLang="zh-TW" dirty="0"/>
              <a:t>peak</a:t>
            </a:r>
            <a:r>
              <a:rPr lang="zh-TW" altLang="en-US"/>
              <a:t>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85890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DB4281-D595-14DC-98E1-2A7A53058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4914"/>
          </a:xfrm>
        </p:spPr>
        <p:txBody>
          <a:bodyPr/>
          <a:lstStyle/>
          <a:p>
            <a:r>
              <a:rPr lang="en-US" altLang="zh-TW" dirty="0"/>
              <a:t>ECG3</a:t>
            </a:r>
            <a:endParaRPr lang="zh-TW" altLang="en-US" dirty="0"/>
          </a:p>
        </p:txBody>
      </p:sp>
      <p:pic>
        <p:nvPicPr>
          <p:cNvPr id="15" name="內容版面配置區 14" descr="一張含有 文字, 筆跡, 字型, 行 的圖片&#10;&#10;自動產生的描述">
            <a:extLst>
              <a:ext uri="{FF2B5EF4-FFF2-40B4-BE49-F238E27FC236}">
                <a16:creationId xmlns:a16="http://schemas.microsoft.com/office/drawing/2014/main" id="{D3CB6D9F-CBD3-458A-E354-D52983817E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1975" y="1253330"/>
            <a:ext cx="13144500" cy="5855393"/>
          </a:xfrm>
        </p:spPr>
      </p:pic>
    </p:spTree>
    <p:extLst>
      <p:ext uri="{BB962C8B-B14F-4D97-AF65-F5344CB8AC3E}">
        <p14:creationId xmlns:p14="http://schemas.microsoft.com/office/powerpoint/2010/main" val="1100755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24E7D0-3907-C193-E094-7BFD4F1C9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ECG4</a:t>
            </a:r>
            <a:endParaRPr lang="zh-TW" altLang="en-US" dirty="0"/>
          </a:p>
        </p:txBody>
      </p:sp>
      <p:pic>
        <p:nvPicPr>
          <p:cNvPr id="5" name="內容版面配置區 4" descr="一張含有 文字, 筆跡, 字型, 行 的圖片&#10;&#10;自動產生的描述">
            <a:extLst>
              <a:ext uri="{FF2B5EF4-FFF2-40B4-BE49-F238E27FC236}">
                <a16:creationId xmlns:a16="http://schemas.microsoft.com/office/drawing/2014/main" id="{7D75D004-A20C-422D-1FF0-5685C2D2B3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1524" y="1749425"/>
            <a:ext cx="13154024" cy="5108575"/>
          </a:xfrm>
        </p:spPr>
      </p:pic>
    </p:spTree>
    <p:extLst>
      <p:ext uri="{BB962C8B-B14F-4D97-AF65-F5344CB8AC3E}">
        <p14:creationId xmlns:p14="http://schemas.microsoft.com/office/powerpoint/2010/main" val="1125782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DD4CCA-7257-3D8F-0290-32EAE6A0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ECG5</a:t>
            </a:r>
            <a:endParaRPr lang="zh-TW" altLang="en-US" dirty="0"/>
          </a:p>
        </p:txBody>
      </p:sp>
      <p:pic>
        <p:nvPicPr>
          <p:cNvPr id="5" name="內容版面配置區 4" descr="一張含有 文字, 筆跡, 字型, 行 的圖片&#10;&#10;自動產生的描述">
            <a:extLst>
              <a:ext uri="{FF2B5EF4-FFF2-40B4-BE49-F238E27FC236}">
                <a16:creationId xmlns:a16="http://schemas.microsoft.com/office/drawing/2014/main" id="{D71342F2-0821-BD31-C099-1F191820F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8625" y="1816100"/>
            <a:ext cx="12963525" cy="5251450"/>
          </a:xfrm>
        </p:spPr>
      </p:pic>
    </p:spTree>
    <p:extLst>
      <p:ext uri="{BB962C8B-B14F-4D97-AF65-F5344CB8AC3E}">
        <p14:creationId xmlns:p14="http://schemas.microsoft.com/office/powerpoint/2010/main" val="2865057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C4D95C-6780-DFE3-CEC4-9832D88D4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ECG6</a:t>
            </a:r>
            <a:endParaRPr lang="zh-TW" altLang="en-US" dirty="0"/>
          </a:p>
        </p:txBody>
      </p:sp>
      <p:pic>
        <p:nvPicPr>
          <p:cNvPr id="5" name="內容版面配置區 4" descr="一張含有 文字, 圖表, 行, 平行 的圖片&#10;&#10;自動產生的描述">
            <a:extLst>
              <a:ext uri="{FF2B5EF4-FFF2-40B4-BE49-F238E27FC236}">
                <a16:creationId xmlns:a16="http://schemas.microsoft.com/office/drawing/2014/main" id="{FCD12556-4B3F-ED1D-37B3-FD5E6E013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1496" y="1825625"/>
            <a:ext cx="12781145" cy="5327650"/>
          </a:xfrm>
        </p:spPr>
      </p:pic>
    </p:spTree>
    <p:extLst>
      <p:ext uri="{BB962C8B-B14F-4D97-AF65-F5344CB8AC3E}">
        <p14:creationId xmlns:p14="http://schemas.microsoft.com/office/powerpoint/2010/main" val="3100005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4CEFDE-56E0-6168-A705-4B8C0AC58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BPM and QRS width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D9E31AB8-BFE6-6E3A-695C-5DA8B550D4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8038367"/>
              </p:ext>
            </p:extLst>
          </p:nvPr>
        </p:nvGraphicFramePr>
        <p:xfrm>
          <a:off x="838200" y="1825624"/>
          <a:ext cx="10515597" cy="2927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879733891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93030457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191607566"/>
                    </a:ext>
                  </a:extLst>
                </a:gridCol>
              </a:tblGrid>
              <a:tr h="585521">
                <a:tc>
                  <a:txBody>
                    <a:bodyPr/>
                    <a:lstStyle/>
                    <a:p>
                      <a:r>
                        <a:rPr lang="en-US" altLang="zh-TW" dirty="0"/>
                        <a:t>ECG Name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BPM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QRS width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310998"/>
                  </a:ext>
                </a:extLst>
              </a:tr>
              <a:tr h="585521">
                <a:tc>
                  <a:txBody>
                    <a:bodyPr/>
                    <a:lstStyle/>
                    <a:p>
                      <a:r>
                        <a:rPr lang="en-US" altLang="zh-TW" dirty="0"/>
                        <a:t>ECG3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0.102917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888056"/>
                  </a:ext>
                </a:extLst>
              </a:tr>
              <a:tr h="585521">
                <a:tc>
                  <a:txBody>
                    <a:bodyPr/>
                    <a:lstStyle/>
                    <a:p>
                      <a:r>
                        <a:rPr lang="en-US" altLang="zh-TW" dirty="0"/>
                        <a:t>ECG4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0.092091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120430"/>
                  </a:ext>
                </a:extLst>
              </a:tr>
              <a:tr h="585521">
                <a:tc>
                  <a:txBody>
                    <a:bodyPr/>
                    <a:lstStyle/>
                    <a:p>
                      <a:r>
                        <a:rPr lang="en-US" altLang="zh-TW" dirty="0"/>
                        <a:t>ECG5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132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0.085795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442511"/>
                  </a:ext>
                </a:extLst>
              </a:tr>
              <a:tr h="585521">
                <a:tc>
                  <a:txBody>
                    <a:bodyPr/>
                    <a:lstStyle/>
                    <a:p>
                      <a:r>
                        <a:rPr lang="en-US" altLang="zh-TW" dirty="0"/>
                        <a:t>ECG6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0.1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2656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236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E141B-92B8-BA61-737B-83FAA4EC4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ECG_N2</a:t>
            </a:r>
            <a:endParaRPr lang="zh-TW" altLang="en-US" dirty="0"/>
          </a:p>
        </p:txBody>
      </p:sp>
      <p:pic>
        <p:nvPicPr>
          <p:cNvPr id="5" name="內容版面配置區 4" descr="一張含有 文字, 行, 螢幕擷取畫面, 平行 的圖片&#10;&#10;自動產生的描述">
            <a:extLst>
              <a:ext uri="{FF2B5EF4-FFF2-40B4-BE49-F238E27FC236}">
                <a16:creationId xmlns:a16="http://schemas.microsoft.com/office/drawing/2014/main" id="{802F7A66-F850-19F0-4737-A4D7F1DD04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49" y="1825624"/>
            <a:ext cx="12944474" cy="5299075"/>
          </a:xfrm>
        </p:spPr>
      </p:pic>
    </p:spTree>
    <p:extLst>
      <p:ext uri="{BB962C8B-B14F-4D97-AF65-F5344CB8AC3E}">
        <p14:creationId xmlns:p14="http://schemas.microsoft.com/office/powerpoint/2010/main" val="2891049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2ECD1F-8C6C-A85F-6E31-56254A36B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ECG_N3</a:t>
            </a:r>
            <a:endParaRPr lang="zh-TW" altLang="en-US" dirty="0"/>
          </a:p>
        </p:txBody>
      </p:sp>
      <p:pic>
        <p:nvPicPr>
          <p:cNvPr id="5" name="內容版面配置區 4" descr="一張含有 文字, 行, 螢幕擷取畫面, 平行 的圖片&#10;&#10;自動產生的描述">
            <a:extLst>
              <a:ext uri="{FF2B5EF4-FFF2-40B4-BE49-F238E27FC236}">
                <a16:creationId xmlns:a16="http://schemas.microsoft.com/office/drawing/2014/main" id="{A594E58B-8369-CFD2-A1B7-C9B910E489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8150" y="1825625"/>
            <a:ext cx="12934949" cy="5289550"/>
          </a:xfrm>
        </p:spPr>
      </p:pic>
    </p:spTree>
    <p:extLst>
      <p:ext uri="{BB962C8B-B14F-4D97-AF65-F5344CB8AC3E}">
        <p14:creationId xmlns:p14="http://schemas.microsoft.com/office/powerpoint/2010/main" val="1907589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0263F8-4528-5385-B806-FED7EF1B1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ECG_REM</a:t>
            </a:r>
            <a:endParaRPr lang="zh-TW" altLang="en-US" dirty="0"/>
          </a:p>
        </p:txBody>
      </p:sp>
      <p:pic>
        <p:nvPicPr>
          <p:cNvPr id="5" name="內容版面配置區 4" descr="一張含有 文字, 行, 螢幕擷取畫面, 平行 的圖片&#10;&#10;自動產生的描述">
            <a:extLst>
              <a:ext uri="{FF2B5EF4-FFF2-40B4-BE49-F238E27FC236}">
                <a16:creationId xmlns:a16="http://schemas.microsoft.com/office/drawing/2014/main" id="{2D2778A3-ED3C-757F-CE7E-8B7A568FD8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8149" y="1825624"/>
            <a:ext cx="12944474" cy="5318125"/>
          </a:xfrm>
        </p:spPr>
      </p:pic>
    </p:spTree>
    <p:extLst>
      <p:ext uri="{BB962C8B-B14F-4D97-AF65-F5344CB8AC3E}">
        <p14:creationId xmlns:p14="http://schemas.microsoft.com/office/powerpoint/2010/main" val="1282260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184</Words>
  <Application>Microsoft Office PowerPoint</Application>
  <PresentationFormat>寬螢幕</PresentationFormat>
  <Paragraphs>46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微軟正黑體</vt:lpstr>
      <vt:lpstr>Arial</vt:lpstr>
      <vt:lpstr>Calibri</vt:lpstr>
      <vt:lpstr>Calibri Light</vt:lpstr>
      <vt:lpstr>Office 佈景主題</vt:lpstr>
      <vt:lpstr>生醫訊號處理 HW4</vt:lpstr>
      <vt:lpstr>ECG3</vt:lpstr>
      <vt:lpstr>ECG4</vt:lpstr>
      <vt:lpstr>ECG5</vt:lpstr>
      <vt:lpstr>ECG6</vt:lpstr>
      <vt:lpstr>BPM and QRS width</vt:lpstr>
      <vt:lpstr>ECG_N2</vt:lpstr>
      <vt:lpstr>ECG_N3</vt:lpstr>
      <vt:lpstr>ECG_REM</vt:lpstr>
      <vt:lpstr>ECG_Wake</vt:lpstr>
      <vt:lpstr>BPM and QRS width</vt:lpstr>
      <vt:lpstr>Filter Frequence Response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生醫訊號處理 HW4</dc:title>
  <dc:creator>韋霖 趙</dc:creator>
  <cp:lastModifiedBy>韋霖 趙</cp:lastModifiedBy>
  <cp:revision>6</cp:revision>
  <dcterms:created xsi:type="dcterms:W3CDTF">2023-11-21T09:38:38Z</dcterms:created>
  <dcterms:modified xsi:type="dcterms:W3CDTF">2023-11-21T11:52:03Z</dcterms:modified>
</cp:coreProperties>
</file>

<file path=docProps/thumbnail.jpeg>
</file>